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94662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4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67" y="0"/>
            <a:ext cx="6047232" cy="16276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193" y="5618500"/>
            <a:ext cx="2712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Babandeep Singh </a:t>
            </a:r>
          </a:p>
          <a:p>
            <a:r>
              <a:rPr lang="en-US" sz="2000" b="1" dirty="0" smtClean="0"/>
              <a:t>Yu-An Lin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96816" y="1347273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Data Driven Plant Care &amp; Agriculture 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34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36" y="1767289"/>
            <a:ext cx="3159975" cy="1836667"/>
          </a:xfrm>
          <a:prstGeom prst="rect">
            <a:avLst/>
          </a:prstGeom>
        </p:spPr>
      </p:pic>
      <p:pic>
        <p:nvPicPr>
          <p:cNvPr id="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9349" y="1767289"/>
            <a:ext cx="3073913" cy="1841399"/>
          </a:xfrm>
          <a:prstGeom prst="rect">
            <a:avLst/>
          </a:prstGeom>
          <a:ln w="12700">
            <a:noFill/>
            <a:miter lim="400000"/>
          </a:ln>
        </p:spPr>
      </p:pic>
      <p:pic>
        <p:nvPicPr>
          <p:cNvPr id="6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8698" y="1767289"/>
            <a:ext cx="2728726" cy="177693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/>
          <p:cNvSpPr/>
          <p:nvPr/>
        </p:nvSpPr>
        <p:spPr>
          <a:xfrm>
            <a:off x="236644" y="202018"/>
            <a:ext cx="175721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b="1" dirty="0" smtClean="0"/>
              <a:t>Why? </a:t>
            </a:r>
            <a:endParaRPr lang="en-US" sz="4200" b="1" dirty="0"/>
          </a:p>
        </p:txBody>
      </p:sp>
      <p:sp>
        <p:nvSpPr>
          <p:cNvPr id="8" name="Rectangle 7"/>
          <p:cNvSpPr/>
          <p:nvPr/>
        </p:nvSpPr>
        <p:spPr>
          <a:xfrm>
            <a:off x="815718" y="3663430"/>
            <a:ext cx="315997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/>
              <a:t>More than </a:t>
            </a:r>
          </a:p>
          <a:p>
            <a:pPr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b="1" dirty="0"/>
              <a:t>50% of water </a:t>
            </a:r>
          </a:p>
          <a:p>
            <a:pPr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/>
              <a:t>used for </a:t>
            </a:r>
            <a:r>
              <a:rPr lang="en-US" dirty="0" smtClean="0"/>
              <a:t>landscaping and Irrigation </a:t>
            </a:r>
            <a:endParaRPr lang="en-US" dirty="0"/>
          </a:p>
          <a:p>
            <a:pPr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/>
              <a:t>is wasted due to </a:t>
            </a:r>
          </a:p>
          <a:p>
            <a:pPr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/>
              <a:t>overwatering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4729348" y="3663430"/>
            <a:ext cx="307391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/>
              <a:t>Traditional </a:t>
            </a:r>
          </a:p>
          <a:p>
            <a:pPr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/>
              <a:t>Irrigation </a:t>
            </a:r>
            <a:r>
              <a:rPr lang="en-US" dirty="0" smtClean="0"/>
              <a:t>Methods </a:t>
            </a:r>
            <a:endParaRPr lang="en-US" dirty="0"/>
          </a:p>
          <a:p>
            <a:pPr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/>
              <a:t>don’t account for </a:t>
            </a:r>
          </a:p>
          <a:p>
            <a:pPr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b="1" dirty="0"/>
              <a:t>c</a:t>
            </a:r>
            <a:r>
              <a:rPr lang="en-US" b="1" dirty="0" smtClean="0"/>
              <a:t>hanging environmental </a:t>
            </a:r>
            <a:endParaRPr lang="en-US" b="1" dirty="0"/>
          </a:p>
          <a:p>
            <a:pPr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b="1" dirty="0"/>
              <a:t>conditions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648696" y="3603956"/>
            <a:ext cx="27287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dirty="0"/>
              <a:t>Available solutions are </a:t>
            </a:r>
            <a:r>
              <a:rPr lang="en-US" b="1" dirty="0"/>
              <a:t>expensive </a:t>
            </a:r>
            <a:r>
              <a:rPr lang="en-US" dirty="0"/>
              <a:t>and </a:t>
            </a:r>
            <a:r>
              <a:rPr lang="en-US" b="1" dirty="0"/>
              <a:t>difficult to scale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549" y="212651"/>
            <a:ext cx="54008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/>
              <a:t>System Architecture</a:t>
            </a:r>
            <a:endParaRPr lang="en-US" sz="4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5" y="2562447"/>
            <a:ext cx="3121708" cy="3835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632" y="4836761"/>
            <a:ext cx="476634" cy="1017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575" y="4188596"/>
            <a:ext cx="740748" cy="5832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530" y="1669312"/>
            <a:ext cx="3936062" cy="1786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38" y="2366516"/>
            <a:ext cx="3121708" cy="38355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29" y="3851497"/>
            <a:ext cx="1630917" cy="200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2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32" y="172898"/>
            <a:ext cx="9404723" cy="140053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Ease of Information Access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87" y="1757757"/>
            <a:ext cx="979043" cy="27574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32" y="2305443"/>
            <a:ext cx="1662113" cy="1662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47" y="1630360"/>
            <a:ext cx="6095187" cy="3012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58" y="5272441"/>
            <a:ext cx="9829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9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81" y="144374"/>
            <a:ext cx="9404723" cy="140053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Making Scalability Possible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46" y="1105786"/>
            <a:ext cx="9769344" cy="54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2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Questions?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8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338</TotalTime>
  <Words>56</Words>
  <Application>Microsoft Macintosh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Century Gothic</vt:lpstr>
      <vt:lpstr>Wingdings 3</vt:lpstr>
      <vt:lpstr>Arial</vt:lpstr>
      <vt:lpstr>Ion</vt:lpstr>
      <vt:lpstr>PowerPoint Presentation</vt:lpstr>
      <vt:lpstr>PowerPoint Presentation</vt:lpstr>
      <vt:lpstr>PowerPoint Presentation</vt:lpstr>
      <vt:lpstr>Ease of Information Access</vt:lpstr>
      <vt:lpstr>Making Scalability Possible</vt:lpstr>
      <vt:lpstr>Questions?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Singh, Babandeep</dc:creator>
  <cp:lastModifiedBy>Singh, Babandeep</cp:lastModifiedBy>
  <cp:revision>9</cp:revision>
  <dcterms:created xsi:type="dcterms:W3CDTF">2018-01-11T04:00:33Z</dcterms:created>
  <dcterms:modified xsi:type="dcterms:W3CDTF">2018-01-11T18:58:02Z</dcterms:modified>
</cp:coreProperties>
</file>